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7BF1-CBA5-410F-9E14-D24AB9BF1151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1473-5DD9-4927-B9CB-044763101E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18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7BF1-CBA5-410F-9E14-D24AB9BF1151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1473-5DD9-4927-B9CB-044763101E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01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7BF1-CBA5-410F-9E14-D24AB9BF1151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1473-5DD9-4927-B9CB-044763101E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95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7BF1-CBA5-410F-9E14-D24AB9BF1151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1473-5DD9-4927-B9CB-044763101E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5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7BF1-CBA5-410F-9E14-D24AB9BF1151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1473-5DD9-4927-B9CB-044763101E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14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7BF1-CBA5-410F-9E14-D24AB9BF1151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1473-5DD9-4927-B9CB-044763101E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92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7BF1-CBA5-410F-9E14-D24AB9BF1151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1473-5DD9-4927-B9CB-044763101E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76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7BF1-CBA5-410F-9E14-D24AB9BF1151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1473-5DD9-4927-B9CB-044763101E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39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7BF1-CBA5-410F-9E14-D24AB9BF1151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1473-5DD9-4927-B9CB-044763101E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10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7BF1-CBA5-410F-9E14-D24AB9BF1151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1473-5DD9-4927-B9CB-044763101E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05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7BF1-CBA5-410F-9E14-D24AB9BF1151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1473-5DD9-4927-B9CB-044763101E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43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E7BF1-CBA5-410F-9E14-D24AB9BF1151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1473-5DD9-4927-B9CB-044763101E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Речедвигательные игры для дома</a:t>
            </a:r>
            <a:b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003" y="2442949"/>
            <a:ext cx="9826388" cy="42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6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40298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5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99" y="0"/>
            <a:ext cx="11505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01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</Words>
  <Application>Microsoft Office PowerPoint</Application>
  <PresentationFormat>Широкоэкранный</PresentationFormat>
  <Paragraphs>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Речедвигательные игры для дома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9</cp:revision>
  <dcterms:created xsi:type="dcterms:W3CDTF">2020-11-05T23:31:26Z</dcterms:created>
  <dcterms:modified xsi:type="dcterms:W3CDTF">2020-11-08T08:39:03Z</dcterms:modified>
</cp:coreProperties>
</file>